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3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134C7-F840-4CE6-BDD5-4FA68FE99672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B85DF-D29D-4AF9-A0B2-693B3B6F16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2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B85DF-D29D-4AF9-A0B2-693B3B6F16D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58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78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44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0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985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45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3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70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72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3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0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0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3F9CC-0C25-46AC-A1D1-3B7C0B08CD79}" type="datetimeFigureOut">
              <a:rPr lang="ru-RU" smtClean="0"/>
              <a:t>06.04.2018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525DF-9DD7-4DD2-A5C9-59D9920A8E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Проецирование точек частного положения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Частным положением </a:t>
            </a:r>
            <a:r>
              <a:rPr lang="ru-RU" b="1" dirty="0" smtClean="0">
                <a:solidFill>
                  <a:srgbClr val="002060"/>
                </a:solidFill>
              </a:rPr>
              <a:t>точки считаем такое, при котором она находится либо на оси проекции, либо на плоскости проекций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80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14381" y="1167788"/>
            <a:ext cx="3214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На оси проекций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423711" y="2500829"/>
            <a:ext cx="22034" cy="1916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465243" y="3459296"/>
            <a:ext cx="1916935" cy="110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Блок-схема: узел 6"/>
          <p:cNvSpPr/>
          <p:nvPr/>
        </p:nvSpPr>
        <p:spPr>
          <a:xfrm>
            <a:off x="2390660" y="2798284"/>
            <a:ext cx="88135" cy="88135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 flipH="1" flipV="1">
            <a:off x="2390661" y="3426247"/>
            <a:ext cx="88134" cy="77118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55913" y="2798284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*=</a:t>
            </a:r>
            <a:r>
              <a:rPr lang="ru-RU" dirty="0"/>
              <a:t>а</a:t>
            </a:r>
            <a:r>
              <a:rPr lang="ru-RU" dirty="0" smtClean="0"/>
              <a:t>**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2700783" y="3690651"/>
            <a:ext cx="81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=0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409282" y="2500829"/>
            <a:ext cx="44067" cy="1784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538949" y="3426247"/>
            <a:ext cx="17626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узел 15"/>
          <p:cNvSpPr/>
          <p:nvPr/>
        </p:nvSpPr>
        <p:spPr>
          <a:xfrm flipH="1" flipV="1">
            <a:off x="4836405" y="3393195"/>
            <a:ext cx="88134" cy="91437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398265" y="3407513"/>
            <a:ext cx="77117" cy="77118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639844" y="307674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=а*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575057" y="303818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**=0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244906" y="348463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351662" y="350336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265160" y="222998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302525" y="460505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398265" y="2229985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431315" y="455933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8394853" y="316761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53920" tIns="4572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Кипит наш разум возмущённый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в смертный бой вести готов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13552" y="5508434"/>
            <a:ext cx="571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ru-RU" dirty="0" smtClean="0"/>
              <a:t>=0,</a:t>
            </a:r>
            <a:r>
              <a:rPr lang="en-US" dirty="0" smtClean="0"/>
              <a:t> Y</a:t>
            </a:r>
            <a:r>
              <a:rPr lang="ru-RU" dirty="0" smtClean="0"/>
              <a:t>=0, </a:t>
            </a:r>
            <a:r>
              <a:rPr lang="en-US" dirty="0" smtClean="0"/>
              <a:t>Z - </a:t>
            </a:r>
            <a:r>
              <a:rPr lang="ru-RU" dirty="0" smtClean="0"/>
              <a:t>число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4924539" y="5607586"/>
            <a:ext cx="2412695" cy="37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–</a:t>
            </a:r>
            <a:r>
              <a:rPr lang="ru-RU" dirty="0" smtClean="0"/>
              <a:t> число,</a:t>
            </a:r>
            <a:r>
              <a:rPr lang="en-US" dirty="0" smtClean="0"/>
              <a:t> Y=0, Z=0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83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166026" y="1255923"/>
            <a:ext cx="4570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На плоскости проекций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390660" y="2522863"/>
            <a:ext cx="33051" cy="17626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355075" y="3382179"/>
            <a:ext cx="1949985" cy="220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>
            <a:off x="1784733" y="2820317"/>
            <a:ext cx="110168" cy="11017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497" y="3334983"/>
            <a:ext cx="121931" cy="12193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5393" y="2817192"/>
            <a:ext cx="121931" cy="121931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>
            <a:endCxn id="11" idx="0"/>
          </p:cNvCxnSpPr>
          <p:nvPr/>
        </p:nvCxnSpPr>
        <p:spPr>
          <a:xfrm>
            <a:off x="1828801" y="2875402"/>
            <a:ext cx="3662" cy="4595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39817" y="2875402"/>
            <a:ext cx="576542" cy="8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85987" y="250083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2558310" y="2615912"/>
            <a:ext cx="63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**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543087" y="3451408"/>
            <a:ext cx="17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651653" y="2522863"/>
            <a:ext cx="33051" cy="1883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94034" y="3393195"/>
            <a:ext cx="21042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4979624" y="3820739"/>
            <a:ext cx="121186" cy="123299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3353" y="3339904"/>
            <a:ext cx="134124" cy="13412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1989" y="3328887"/>
            <a:ext cx="134124" cy="134124"/>
          </a:xfrm>
          <a:prstGeom prst="rect">
            <a:avLst/>
          </a:prstGeom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5048438" y="3406966"/>
            <a:ext cx="4018" cy="5190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80471" y="3034880"/>
            <a:ext cx="495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75709" y="3023863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**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845716" y="39259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355393" y="2247441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108702" y="333646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390660" y="429531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305060" y="328137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677896" y="333646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652969" y="447997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508434" y="24551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4450814" y="333646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9298236" y="303488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7524520" y="5023692"/>
            <a:ext cx="3503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Одна проекция лежит на этой же плоскости проекций, две других на осях</a:t>
            </a:r>
            <a:endParaRPr lang="ru-RU" sz="2000" i="1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1211290" y="5555746"/>
            <a:ext cx="255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–</a:t>
            </a:r>
            <a:r>
              <a:rPr lang="ru-RU" dirty="0" smtClean="0"/>
              <a:t> число,</a:t>
            </a:r>
            <a:r>
              <a:rPr lang="en-US" dirty="0" smtClean="0"/>
              <a:t> Y=0, Z -</a:t>
            </a:r>
            <a:r>
              <a:rPr lang="ru-RU" dirty="0" smtClean="0"/>
              <a:t> число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06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5060" y="936434"/>
            <a:ext cx="621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ПРЯМАЯ ЧАСТНОГО ПОЛОЖЕНИЯ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0332" y="1780882"/>
            <a:ext cx="10565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I.</a:t>
            </a:r>
            <a:r>
              <a:rPr lang="ru-RU" sz="3200" b="1" dirty="0" smtClean="0">
                <a:solidFill>
                  <a:srgbClr val="002060"/>
                </a:solidFill>
              </a:rPr>
              <a:t> Прямые уровня (параллельные одной из плоскостей проекций)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04222" y="3117773"/>
            <a:ext cx="7414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а</a:t>
            </a:r>
            <a:r>
              <a:rPr lang="ru-RU" sz="2400" b="1" i="1" dirty="0" smtClean="0"/>
              <a:t>) горизонталь</a:t>
            </a:r>
            <a:r>
              <a:rPr lang="en-US" sz="2400" b="1" i="1" dirty="0" smtClean="0"/>
              <a:t>  </a:t>
            </a:r>
            <a:r>
              <a:rPr lang="en-US" sz="2400" b="1" i="1" dirty="0" smtClean="0"/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h</a:t>
            </a:r>
          </a:p>
          <a:p>
            <a:r>
              <a:rPr lang="ru-RU" sz="2400" b="1" i="1" dirty="0" smtClean="0"/>
              <a:t>б) </a:t>
            </a:r>
            <a:r>
              <a:rPr lang="ru-RU" sz="2400" b="1" i="1" dirty="0" err="1" smtClean="0"/>
              <a:t>фронталь</a:t>
            </a:r>
            <a:r>
              <a:rPr lang="ru-RU" sz="2400" b="1" i="1" dirty="0" smtClean="0"/>
              <a:t>  </a:t>
            </a:r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f</a:t>
            </a:r>
          </a:p>
          <a:p>
            <a:r>
              <a:rPr lang="ru-RU" sz="2400" b="1" i="1" dirty="0"/>
              <a:t>в</a:t>
            </a:r>
            <a:r>
              <a:rPr lang="ru-RU" sz="2400" b="1" i="1" dirty="0" smtClean="0"/>
              <a:t>) профильная   </a:t>
            </a:r>
            <a:r>
              <a:rPr lang="en-US" sz="2400" b="1" i="1" dirty="0" smtClean="0">
                <a:solidFill>
                  <a:srgbClr val="C00000"/>
                </a:solidFill>
              </a:rPr>
              <a:t>p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0332" y="4902506"/>
            <a:ext cx="9121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Очевидно, что горизонталь, </a:t>
            </a:r>
            <a:r>
              <a:rPr lang="ru-RU" b="1" i="1" dirty="0" err="1" smtClean="0"/>
              <a:t>фронталь</a:t>
            </a:r>
            <a:r>
              <a:rPr lang="ru-RU" b="1" i="1" dirty="0" smtClean="0"/>
              <a:t> и профильная проецируются в натуральную величину на ту плоскость, которой они параллельны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17052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3383" y="1674564"/>
            <a:ext cx="107965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II.</a:t>
            </a:r>
            <a:r>
              <a:rPr lang="ru-RU" sz="3200" b="1" dirty="0" smtClean="0">
                <a:solidFill>
                  <a:srgbClr val="002060"/>
                </a:solidFill>
              </a:rPr>
              <a:t> Проецирующие прямые (перпендикулярные одной из плоскостей проекций                 параллельные двум другим)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4968607" y="2302524"/>
            <a:ext cx="1178805" cy="3855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51682" y="3327094"/>
            <a:ext cx="6521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а</a:t>
            </a:r>
            <a:r>
              <a:rPr lang="ru-RU" sz="2400" b="1" i="1" dirty="0" smtClean="0"/>
              <a:t>) горизонтально-проецирующая</a:t>
            </a:r>
          </a:p>
          <a:p>
            <a:r>
              <a:rPr lang="ru-RU" sz="2400" b="1" i="1" dirty="0"/>
              <a:t>б</a:t>
            </a:r>
            <a:r>
              <a:rPr lang="ru-RU" sz="2400" b="1" i="1" dirty="0" smtClean="0"/>
              <a:t>) фронтально-проецирующая</a:t>
            </a:r>
          </a:p>
          <a:p>
            <a:r>
              <a:rPr lang="ru-RU" sz="2400" b="1" i="1" dirty="0"/>
              <a:t>в</a:t>
            </a:r>
            <a:r>
              <a:rPr lang="ru-RU" sz="2400" b="1" i="1" dirty="0" smtClean="0"/>
              <a:t>) профильно-проецирующая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035586" y="5332164"/>
            <a:ext cx="886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Две проекции, параллельные плоскостям проекций - натуральные величины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75317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191</Words>
  <Application>Microsoft Office PowerPoint</Application>
  <PresentationFormat>Широкоэкранный</PresentationFormat>
  <Paragraphs>48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Проецирование точек частного положения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Проецирование точек частного положения</dc:title>
  <dc:creator>Наталья Войнова</dc:creator>
  <cp:lastModifiedBy>Наталья Войнова</cp:lastModifiedBy>
  <cp:revision>10</cp:revision>
  <dcterms:created xsi:type="dcterms:W3CDTF">2018-04-06T18:28:35Z</dcterms:created>
  <dcterms:modified xsi:type="dcterms:W3CDTF">2018-04-06T20:02:47Z</dcterms:modified>
</cp:coreProperties>
</file>