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528FE1-BFFE-4A55-B6C0-1D661ACC0C27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CE4640-144E-49A5-BB6C-042D69D8EA6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2613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Нет на земле живого существа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Столь жёсткого, крутого, адски злого,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Чтоб не могла хотя б на час один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В нём музыка свершить переворота.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У. Шекспир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phe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98" y="1214422"/>
            <a:ext cx="8033319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pheusNoMado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143" y="0"/>
            <a:ext cx="455771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rf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0"/>
            <a:ext cx="471490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92882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«Есть музыка, которая к нам идёт, и другая, которая требует, чтобы мы к ней шли»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Ференц Лист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4040188" cy="128588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МУЗЫКА СЕРЬЁЗНАЯ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00628" y="1857364"/>
            <a:ext cx="3686172" cy="1143008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Музыка лёгкая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3214686"/>
            <a:ext cx="4040188" cy="2911477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БОЛЬШЕЕ ЧИСЛО КЛАССИЧЕСКИХ ПРОИЗВЕДЕНИЙ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«классический» – «образцовый»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3286124"/>
            <a:ext cx="4041775" cy="2840039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СОДЕРЖАНИЕ ИЗМЕНЧИВО И ВО МНОГОМ ЗАВИСИТ ОТ МОДЫ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357290" y="1714488"/>
            <a:ext cx="164307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5357826"/>
            <a:ext cx="1571636" cy="5000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3286124"/>
            <a:ext cx="1428760" cy="5000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Самый популярный и демократический жанр – песня.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«ПЕСНЯ – ДУША НАРОДА»</a:t>
            </a:r>
          </a:p>
          <a:p>
            <a:r>
              <a:rPr lang="ru-RU" b="1" dirty="0" smtClean="0"/>
              <a:t>КОЛЫБЕЛЬНАЯ 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ОБРЯДОВАЯ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      </a:t>
            </a:r>
            <a:r>
              <a:rPr lang="ru-RU" b="1" dirty="0" smtClean="0">
                <a:solidFill>
                  <a:srgbClr val="FFC000"/>
                </a:solidFill>
              </a:rPr>
              <a:t>ТРУДОВАЯ                      </a:t>
            </a:r>
            <a:r>
              <a:rPr lang="ru-RU" b="1" dirty="0" smtClean="0">
                <a:solidFill>
                  <a:srgbClr val="C00000"/>
                </a:solidFill>
              </a:rPr>
              <a:t>МАРШ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               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СОЛДАТСКАЯ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                         ЛИРИЧЕСКАЯ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ПЛЯСОВАЯ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                        ТАНЕЦ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071934" y="3000372"/>
            <a:ext cx="2143140" cy="5000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14678" y="5072074"/>
            <a:ext cx="714380" cy="5000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429256" y="3714752"/>
            <a:ext cx="714380" cy="2857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4643438" y="4786322"/>
            <a:ext cx="571504" cy="50006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27717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Так </a:t>
            </a:r>
            <a:r>
              <a:rPr lang="ru-RU" dirty="0" smtClean="0">
                <a:solidFill>
                  <a:srgbClr val="C00000"/>
                </a:solidFill>
              </a:rPr>
              <a:t>к какой </a:t>
            </a:r>
            <a:r>
              <a:rPr lang="ru-RU" dirty="0" smtClean="0">
                <a:solidFill>
                  <a:srgbClr val="002060"/>
                </a:solidFill>
              </a:rPr>
              <a:t>относить ту или иную музыку</a:t>
            </a:r>
            <a:r>
              <a:rPr lang="ru-RU" dirty="0" smtClean="0">
                <a:solidFill>
                  <a:srgbClr val="C00000"/>
                </a:solidFill>
              </a:rPr>
              <a:t>?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К Серьёзной </a:t>
            </a:r>
            <a:r>
              <a:rPr lang="ru-RU" dirty="0" smtClean="0">
                <a:solidFill>
                  <a:srgbClr val="002060"/>
                </a:solidFill>
              </a:rPr>
              <a:t>или</a:t>
            </a:r>
            <a:r>
              <a:rPr lang="ru-RU" dirty="0" smtClean="0">
                <a:solidFill>
                  <a:srgbClr val="C00000"/>
                </a:solidFill>
              </a:rPr>
              <a:t> легкой?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316913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b="1" i="1" dirty="0" smtClean="0"/>
              <a:t>Анализ содержания, эмоционального строя, средств выразительности.</a:t>
            </a:r>
            <a:endParaRPr lang="ru-RU" sz="44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</TotalTime>
  <Words>87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Нет на земле живого существа  Столь жёсткого, крутого, адски злого, Чтоб не могла хотя б на час один В нём музыка свершить переворота.  У. Шекспир</vt:lpstr>
      <vt:lpstr>Слайд 2</vt:lpstr>
      <vt:lpstr>Слайд 3</vt:lpstr>
      <vt:lpstr>Слайд 4</vt:lpstr>
      <vt:lpstr>«Есть музыка, которая к нам идёт, и другая, которая требует, чтобы мы к ней шли» Ференц Лист</vt:lpstr>
      <vt:lpstr>Самый популярный и демократический жанр – песня.</vt:lpstr>
      <vt:lpstr>Так к какой относить ту или иную музыку? К Серьёзной или легкой?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 на земле живого существа Столь жёсткого, крутого, адски злого, Чтоб не могла хотя б на час один В нём музыка свершить </dc:title>
  <dc:creator>Elli 2.1 Full</dc:creator>
  <cp:lastModifiedBy>Elli 2.1 Full</cp:lastModifiedBy>
  <cp:revision>12</cp:revision>
  <dcterms:created xsi:type="dcterms:W3CDTF">2012-04-04T15:07:10Z</dcterms:created>
  <dcterms:modified xsi:type="dcterms:W3CDTF">2012-04-04T16:59:02Z</dcterms:modified>
</cp:coreProperties>
</file>