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8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AC75-0999-4372-825A-4260BE84C37D}" type="datetimeFigureOut">
              <a:rPr lang="ru-RU" smtClean="0"/>
              <a:pPr/>
              <a:t>02.09.2010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6168-679D-4EFF-A040-29FC337D57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AC75-0999-4372-825A-4260BE84C37D}" type="datetimeFigureOut">
              <a:rPr lang="ru-RU" smtClean="0"/>
              <a:pPr/>
              <a:t>02.09.2010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6168-679D-4EFF-A040-29FC337D5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AC75-0999-4372-825A-4260BE84C37D}" type="datetimeFigureOut">
              <a:rPr lang="ru-RU" smtClean="0"/>
              <a:pPr/>
              <a:t>02.09.2010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6168-679D-4EFF-A040-29FC337D5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AC75-0999-4372-825A-4260BE84C37D}" type="datetimeFigureOut">
              <a:rPr lang="ru-RU" smtClean="0"/>
              <a:pPr/>
              <a:t>02.09.2010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6168-679D-4EFF-A040-29FC337D5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AC75-0999-4372-825A-4260BE84C37D}" type="datetimeFigureOut">
              <a:rPr lang="ru-RU" smtClean="0"/>
              <a:pPr/>
              <a:t>02.09.2010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B7F6168-679D-4EFF-A040-29FC337D5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AC75-0999-4372-825A-4260BE84C37D}" type="datetimeFigureOut">
              <a:rPr lang="ru-RU" smtClean="0"/>
              <a:pPr/>
              <a:t>02.09.2010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6168-679D-4EFF-A040-29FC337D5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AC75-0999-4372-825A-4260BE84C37D}" type="datetimeFigureOut">
              <a:rPr lang="ru-RU" smtClean="0"/>
              <a:pPr/>
              <a:t>02.09.2010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6168-679D-4EFF-A040-29FC337D5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AC75-0999-4372-825A-4260BE84C37D}" type="datetimeFigureOut">
              <a:rPr lang="ru-RU" smtClean="0"/>
              <a:pPr/>
              <a:t>02.09.2010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6168-679D-4EFF-A040-29FC337D5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AC75-0999-4372-825A-4260BE84C37D}" type="datetimeFigureOut">
              <a:rPr lang="ru-RU" smtClean="0"/>
              <a:pPr/>
              <a:t>02.09.2010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6168-679D-4EFF-A040-29FC337D5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AC75-0999-4372-825A-4260BE84C37D}" type="datetimeFigureOut">
              <a:rPr lang="ru-RU" smtClean="0"/>
              <a:pPr/>
              <a:t>02.09.2010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6168-679D-4EFF-A040-29FC337D5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AC75-0999-4372-825A-4260BE84C37D}" type="datetimeFigureOut">
              <a:rPr lang="ru-RU" smtClean="0"/>
              <a:pPr/>
              <a:t>02.09.2010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6168-679D-4EFF-A040-29FC337D5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567AC75-0999-4372-825A-4260BE84C37D}" type="datetimeFigureOut">
              <a:rPr lang="ru-RU" smtClean="0"/>
              <a:pPr/>
              <a:t>02.09.2010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7F6168-679D-4EFF-A040-29FC337D5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Идеал красоты в разные эпохи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600" dirty="0" smtClean="0"/>
              <a:t>Изображение человека в истории искусства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ERIH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76220"/>
            <a:ext cx="3857652" cy="67817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69170"/>
            <a:ext cx="5500726" cy="67888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2319316_1260598938_Dama_sredneve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797" y="428604"/>
            <a:ext cx="7483980" cy="62865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ucas_Cranach_d._Ä._0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0"/>
            <a:ext cx="4572032" cy="67518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ucas_Cranach_d._Ä._0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0037" y="0"/>
            <a:ext cx="3026475" cy="68758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Jan_van_Eyck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92947"/>
            <a:ext cx="4857785" cy="66650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52319320_1260599149_Fuke_Sorel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0"/>
            <a:ext cx="6488356" cy="6654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eonardo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302513"/>
            <a:ext cx="4643470" cy="6555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a_Vinci_Vitruve_Luc_Viato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0"/>
            <a:ext cx="5072098" cy="68960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2319322_1260599223_Dzhokond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13955"/>
            <a:ext cx="5214974" cy="66751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36579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98" y="37748"/>
            <a:ext cx="9124602" cy="68202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82828762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93108"/>
            <a:ext cx="6357982" cy="67648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iero,_ritratto_di_sigismondo_malates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214290"/>
            <a:ext cx="4714908" cy="65484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ucrezia_Borgia_after_Bartolomeo_Veneto,_Nim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02902"/>
            <a:ext cx="4857783" cy="6755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ichelangelos-david-galleria-dellaccadem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21557"/>
            <a:ext cx="4575431" cy="68364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972-david-michelangelo-buonarrot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-14335"/>
            <a:ext cx="5286412" cy="68723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ichel_david_h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05248"/>
            <a:ext cx="4214842" cy="67527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2338912_1260633586_Elizaveta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357166"/>
            <a:ext cx="5147295" cy="6112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l_caballero_de_la_mano_en_el_pecho_(200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0"/>
            <a:ext cx="5429288" cy="68835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embrandt_Harmensz._van_Rijn_0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0"/>
            <a:ext cx="5500726" cy="68496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embrandt_Harmensz._van_Rijn_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0"/>
            <a:ext cx="5380470" cy="68758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enus_of_Willendorf_frontview_retouched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95236"/>
            <a:ext cx="4000528" cy="65786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ubens-Lady.of.the.Chamber.to.Infanta.Isabel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0"/>
            <a:ext cx="5214974" cy="69126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evitzky_Portrait_of_Catherine_II_1780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0"/>
            <a:ext cx="4572032" cy="6889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rançois_Boucher_0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0"/>
            <a:ext cx="5214975" cy="69191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2338914_1260633652_Rekam_eRiv_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785794"/>
            <a:ext cx="7384009" cy="56118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2319324_1260599426_Goncharo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571480"/>
            <a:ext cx="5632721" cy="6083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rgent_MadameX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7780"/>
            <a:ext cx="3500462" cy="68502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2338918_1260633879_Renuar_da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14290"/>
            <a:ext cx="5429288" cy="65422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32719469_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0"/>
            <a:ext cx="5643601" cy="68324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ustodiev_Merchants_Wif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0"/>
            <a:ext cx="6582367" cy="6856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igoriev_Meyerkhol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0"/>
            <a:ext cx="5180424" cy="69072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Figure_cycladique_Louvre_Ma270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65103"/>
            <a:ext cx="4286280" cy="64960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JuanGris.Portrait_of_Picass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0"/>
            <a:ext cx="5357851" cy="69252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734512111_384906de59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0"/>
            <a:ext cx="5357850" cy="68666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gritte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0"/>
            <a:ext cx="5178049" cy="69040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gritte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319823" cy="63998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gritte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0"/>
            <a:ext cx="5396861" cy="6860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gritte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0"/>
            <a:ext cx="5214974" cy="68618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e7d7c4b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0"/>
            <a:ext cx="428628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134" y="52420"/>
            <a:ext cx="5672824" cy="68055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frodite,_Nordisk_familjebo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-53075"/>
            <a:ext cx="4656355" cy="6911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ncyclopediyaRU-10_668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0"/>
            <a:ext cx="8858280" cy="68369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tatue-August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-47"/>
            <a:ext cx="4572032" cy="68580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</TotalTime>
  <Words>11</Words>
  <Application>Microsoft Office PowerPoint</Application>
  <PresentationFormat>Экран (4:3)</PresentationFormat>
  <Paragraphs>2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Апекс</vt:lpstr>
      <vt:lpstr>Идеал красоты в разные эпохи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Идеал красоты в разные эпохи</dc:title>
  <dc:creator>Elli 2.1 Full</dc:creator>
  <cp:lastModifiedBy>Elli 2.1 Full</cp:lastModifiedBy>
  <cp:revision>9</cp:revision>
  <dcterms:created xsi:type="dcterms:W3CDTF">2010-09-02T12:17:11Z</dcterms:created>
  <dcterms:modified xsi:type="dcterms:W3CDTF">2010-09-02T13:34:23Z</dcterms:modified>
</cp:coreProperties>
</file>